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</p:sldIdLst>
  <p:sldSz cx="18288000" cy="10287000"/>
  <p:notesSz cx="6858000" cy="9144000"/>
  <p:embeddedFontLst>
    <p:embeddedFont>
      <p:font typeface="Cambria" panose="02040503050406030204" pitchFamily="18" charset="0"/>
      <p:regular r:id="rId2"/>
      <p:bold r:id="rId3"/>
      <p:italic r:id="rId4"/>
      <p:boldItalic r:id="rId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7AF3"/>
    <a:srgbClr val="0E174A"/>
    <a:srgbClr val="030812"/>
    <a:srgbClr val="102A48"/>
    <a:srgbClr val="183B68"/>
    <a:srgbClr val="122B4C"/>
    <a:srgbClr val="1E2854"/>
    <a:srgbClr val="0C0C23"/>
    <a:srgbClr val="0E1648"/>
    <a:srgbClr val="1723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2423" autoAdjust="0"/>
    <p:restoredTop sz="94609" autoAdjust="0"/>
  </p:normalViewPr>
  <p:slideViewPr>
    <p:cSldViewPr>
      <p:cViewPr varScale="1">
        <p:scale>
          <a:sx n="79" d="100"/>
          <a:sy n="79" d="100"/>
        </p:scale>
        <p:origin x="648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" Type="http://schemas.openxmlformats.org/officeDocument/2006/relationships/font" Target="fonts/font1.fntdata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" Type="http://schemas.openxmlformats.org/officeDocument/2006/relationships/font" Target="fonts/font2.fntdata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<Relationship Id="rId39" Type="http://schemas.openxmlformats.org/officeDocument/2006/relationships/slide" Target="slides/slide30.xml"/><Relationship Id="rId4" Type="http://schemas.openxmlformats.org/officeDocument/2006/relationships/font" Target="fonts/font3.fntdata"/><Relationship Id="rId40" Type="http://schemas.openxmlformats.org/officeDocument/2006/relationships/slide" Target="slides/slide31.xml"/><Relationship Id="rId41" Type="http://schemas.openxmlformats.org/officeDocument/2006/relationships/slide" Target="slides/slide32.xml"/><Relationship Id="rId42" Type="http://schemas.openxmlformats.org/officeDocument/2006/relationships/slide" Target="slides/slide33.xml"/><Relationship Id="rId43" Type="http://schemas.openxmlformats.org/officeDocument/2006/relationships/slide" Target="slides/slide34.xml"/><Relationship Id="rId44" Type="http://schemas.openxmlformats.org/officeDocument/2006/relationships/slide" Target="slides/slide35.xml"/><Relationship Id="rId45" Type="http://schemas.openxmlformats.org/officeDocument/2006/relationships/slide" Target="slides/slide36.xml"/><Relationship Id="rId46" Type="http://schemas.openxmlformats.org/officeDocument/2006/relationships/slide" Target="slides/slide37.xml"/><Relationship Id="rId47" Type="http://schemas.openxmlformats.org/officeDocument/2006/relationships/slide" Target="slides/slide38.xml"/><Relationship Id="rId48" Type="http://schemas.openxmlformats.org/officeDocument/2006/relationships/slide" Target="slides/slide39.xml"/><Relationship Id="rId49" Type="http://schemas.openxmlformats.org/officeDocument/2006/relationships/slide" Target="slides/slide40.xml"/><Relationship Id="rId5" Type="http://schemas.openxmlformats.org/officeDocument/2006/relationships/font" Target="fonts/font4.fntdata"/><Relationship Id="rId50" Type="http://schemas.openxmlformats.org/officeDocument/2006/relationships/slide" Target="slides/slide41.xml"/><Relationship Id="rId51" Type="http://schemas.openxmlformats.org/officeDocument/2006/relationships/slide" Target="slides/slide42.xml"/><Relationship Id="rId52" Type="http://schemas.openxmlformats.org/officeDocument/2006/relationships/slide" Target="slides/slide43.xml"/><Relationship Id="rId53" Type="http://schemas.openxmlformats.org/officeDocument/2006/relationships/slide" Target="slides/slide44.xml"/><Relationship Id="rId54" Type="http://schemas.openxmlformats.org/officeDocument/2006/relationships/slide" Target="slides/slide45.xml"/><Relationship Id="rId55" Type="http://schemas.openxmlformats.org/officeDocument/2006/relationships/slide" Target="slides/slide46.xml"/><Relationship Id="rId56" Type="http://schemas.openxmlformats.org/officeDocument/2006/relationships/slide" Target="slides/slide47.xml"/><Relationship Id="rId57" Type="http://schemas.openxmlformats.org/officeDocument/2006/relationships/slide" Target="slides/slide48.xml"/><Relationship Id="rId58" Type="http://schemas.openxmlformats.org/officeDocument/2006/relationships/slide" Target="slides/slide49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6518" y="914402"/>
            <a:ext cx="13014333" cy="4800600"/>
          </a:xfrm>
        </p:spPr>
        <p:txBody>
          <a:bodyPr anchor="b">
            <a:normAutofit/>
          </a:bodyPr>
          <a:lstStyle>
            <a:lvl1pPr algn="ctr">
              <a:defRPr sz="72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26518" y="5829300"/>
            <a:ext cx="13014333" cy="2857500"/>
          </a:xfrm>
        </p:spPr>
        <p:txBody>
          <a:bodyPr anchor="t">
            <a:normAutofit/>
          </a:bodyPr>
          <a:lstStyle>
            <a:lvl1pPr marL="0" indent="0" algn="ctr">
              <a:buNone/>
              <a:defRPr sz="31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588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9" y="7099298"/>
            <a:ext cx="14859000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69418" y="1398168"/>
            <a:ext cx="12338916" cy="474746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19" y="7949405"/>
            <a:ext cx="14859000" cy="740568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043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8" y="914402"/>
            <a:ext cx="14858999" cy="4686299"/>
          </a:xfrm>
        </p:spPr>
        <p:txBody>
          <a:bodyPr anchor="ctr">
            <a:normAutofit/>
          </a:bodyPr>
          <a:lstStyle>
            <a:lvl1pPr algn="l">
              <a:defRPr sz="48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anchor="ctr">
            <a:normAutofit/>
          </a:bodyPr>
          <a:lstStyle>
            <a:lvl1pPr marL="0" indent="0" algn="l">
              <a:buNone/>
              <a:defRPr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241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54918" y="1180236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656718" y="4114800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19" y="914402"/>
            <a:ext cx="13944597" cy="4114799"/>
          </a:xfrm>
        </p:spPr>
        <p:txBody>
          <a:bodyPr anchor="ctr">
            <a:normAutofit/>
          </a:bodyPr>
          <a:lstStyle>
            <a:lvl1pPr algn="l">
              <a:defRPr sz="48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12218" y="5029200"/>
            <a:ext cx="13258803" cy="5715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6492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8" y="4962872"/>
            <a:ext cx="14859000" cy="2203200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6" y="7166072"/>
            <a:ext cx="14859002" cy="12906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2024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54918" y="1180236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656718" y="4114800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19" y="914402"/>
            <a:ext cx="13944597" cy="4114799"/>
          </a:xfrm>
        </p:spPr>
        <p:txBody>
          <a:bodyPr anchor="ctr">
            <a:normAutofit/>
          </a:bodyPr>
          <a:lstStyle>
            <a:lvl1pPr algn="l">
              <a:defRPr sz="4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12118" y="5829300"/>
            <a:ext cx="14859000" cy="13335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6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7162800"/>
            <a:ext cx="14859000" cy="1524000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310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8" y="914402"/>
            <a:ext cx="14858999" cy="41147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12118" y="5257800"/>
            <a:ext cx="14859000" cy="12573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8570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12119" y="914400"/>
            <a:ext cx="14858997" cy="28575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0062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55347" y="914399"/>
            <a:ext cx="3315771" cy="777240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12118" y="914400"/>
            <a:ext cx="11315700" cy="77724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918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43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6519" y="4962872"/>
            <a:ext cx="13030200" cy="2203200"/>
          </a:xfrm>
        </p:spPr>
        <p:txBody>
          <a:bodyPr anchor="b"/>
          <a:lstStyle>
            <a:lvl1pPr algn="r">
              <a:defRPr sz="6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6517" y="7166072"/>
            <a:ext cx="13030202" cy="1290600"/>
          </a:xfrm>
        </p:spPr>
        <p:txBody>
          <a:bodyPr anchor="t">
            <a:normAutofit/>
          </a:bodyPr>
          <a:lstStyle>
            <a:lvl1pPr marL="0" indent="0" algn="r">
              <a:buNone/>
              <a:defRPr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514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12118" y="4000499"/>
            <a:ext cx="7315200" cy="4686302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5918" y="4000500"/>
            <a:ext cx="7315200" cy="4686300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79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3921" y="3987799"/>
            <a:ext cx="6883397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2118" y="4864894"/>
            <a:ext cx="7315200" cy="3821906"/>
          </a:xfrm>
        </p:spPr>
        <p:txBody>
          <a:bodyPr anchor="t"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664700" y="4000500"/>
            <a:ext cx="6906420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5919" y="4864894"/>
            <a:ext cx="7315202" cy="3821906"/>
          </a:xfrm>
        </p:spPr>
        <p:txBody>
          <a:bodyPr anchor="t"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688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8038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33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7" y="2400300"/>
            <a:ext cx="5323682" cy="2057400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5718" y="914402"/>
            <a:ext cx="8915402" cy="7772400"/>
          </a:xfrm>
        </p:spPr>
        <p:txBody>
          <a:bodyPr anchor="ctr">
            <a:normAutofit/>
          </a:bodyPr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17" y="4457700"/>
            <a:ext cx="5323682" cy="27432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132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7" y="2400300"/>
            <a:ext cx="8001002" cy="2057400"/>
          </a:xfrm>
        </p:spPr>
        <p:txBody>
          <a:bodyPr anchor="b">
            <a:normAutofit/>
          </a:bodyPr>
          <a:lstStyle>
            <a:lvl1pPr algn="l">
              <a:defRPr sz="4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150600" y="-27432"/>
            <a:ext cx="4914899" cy="1035558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17" y="4457700"/>
            <a:ext cx="8001002" cy="2743200"/>
          </a:xfr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598818" y="8824913"/>
            <a:ext cx="1371600" cy="547688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12118" y="8824913"/>
            <a:ext cx="7658100" cy="54768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6113919" y="8824913"/>
            <a:ext cx="483851" cy="5476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65240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30812">
                <a:lumMod val="100000"/>
              </a:srgbClr>
            </a:gs>
            <a:gs pos="100000">
              <a:srgbClr val="0E174A">
                <a:lumMod val="84016"/>
                <a:alpha val="91474"/>
              </a:srgb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12119" y="914400"/>
            <a:ext cx="14858997" cy="2857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9" y="4000499"/>
            <a:ext cx="14858997" cy="46863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256418" y="8824913"/>
            <a:ext cx="24003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pPr/>
              <a:t>7/29/24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12118" y="8824913"/>
            <a:ext cx="113157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1019" y="8824913"/>
            <a:ext cx="826751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465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685800" rtl="0" eaLnBrk="1" latinLnBrk="0" hangingPunct="1">
        <a:spcBef>
          <a:spcPct val="0"/>
        </a:spcBef>
        <a:buNone/>
        <a:defRPr sz="48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286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3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7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8002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3145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30003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828800" y="51435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154305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20.04.2025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360045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28800" y="41148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br/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0" y="41148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0" i="0" u="none">
                <a:solidFill>
                  <a:srgbClr val="000000"/>
                </a:solidFill>
              </a:defRPr>
            </a:pPr>
            <a:r>
              <a:t>Battle Belongs</a:t>
            </a:r>
            <a:br/>
            <a:r>
              <a:t>Because He Lives</a:t>
            </a:r>
            <a:br/>
            <a:r>
              <a:t>Nothing But The Blood Of Jesus</a:t>
            </a:r>
            <a:br/>
            <a:r>
              <a:t>1 Corinthians 15:1-11</a:t>
            </a:r>
            <a:br/>
            <a:r>
              <a:t>TBA</a:t>
            </a:r>
            <a:br/>
            <a:r>
              <a:t>TBA</a:t>
            </a:r>
            <a:br/>
            <a:r>
              <a:t>TBA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So when I fight, I'll fight on my knees</a:t>
            </a:r>
          </a:p>
          <a:p>
            <a:pPr algn="ctr">
              <a:defRPr sz="5300" b="0"/>
            </a:pPr>
            <a:r>
              <a:t>With my hands lifted high</a:t>
            </a:r>
          </a:p>
          <a:p>
            <a:pPr algn="ctr">
              <a:defRPr sz="5300" b="0"/>
            </a:pPr>
            <a:r>
              <a:t>Oh God, the battle belongs to You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And every fear I lay at Your feet</a:t>
            </a:r>
          </a:p>
          <a:p>
            <a:pPr algn="ctr">
              <a:defRPr sz="5300" b="0"/>
            </a:pPr>
            <a:r>
              <a:t>I'll sing through the night</a:t>
            </a:r>
          </a:p>
          <a:p>
            <a:pPr algn="ctr">
              <a:defRPr sz="5300" b="0"/>
            </a:pPr>
            <a:r>
              <a:t>Oh God, the battle belongs to You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Almighty fortress, You go before us</a:t>
            </a:r>
          </a:p>
          <a:p>
            <a:pPr algn="ctr">
              <a:defRPr sz="5300" b="0"/>
            </a:pPr>
            <a:r>
              <a:t>Nothing can stand against the power of our God</a:t>
            </a:r>
          </a:p>
          <a:p>
            <a:pPr algn="ctr">
              <a:defRPr sz="5300" b="0"/>
            </a:pPr>
            <a:r>
              <a:t>You shine in the shadow, You win every battle</a:t>
            </a:r>
          </a:p>
          <a:p>
            <a:pPr algn="ctr">
              <a:defRPr sz="5300" b="0"/>
            </a:pPr>
            <a:r>
              <a:t>Nothing can stand against the power of our God (x3)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So when I fight, I'll fight on my knees</a:t>
            </a:r>
          </a:p>
          <a:p>
            <a:pPr algn="ctr">
              <a:defRPr sz="5300" b="0"/>
            </a:pPr>
            <a:r>
              <a:t>With my hands lifted high</a:t>
            </a:r>
          </a:p>
          <a:p>
            <a:pPr algn="ctr">
              <a:defRPr sz="5300" b="0"/>
            </a:pPr>
            <a:r>
              <a:t>Oh God, the battle belongs to You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And every fear I lay at Your feet</a:t>
            </a:r>
          </a:p>
          <a:p>
            <a:pPr algn="ctr">
              <a:defRPr sz="5300" b="0"/>
            </a:pPr>
            <a:r>
              <a:t>I'll sing through the night</a:t>
            </a:r>
          </a:p>
          <a:p>
            <a:pPr algn="ctr">
              <a:defRPr sz="5300" b="0"/>
            </a:pPr>
            <a:r>
              <a:t>Oh God, the battle belongs to You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Tag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Oh God, the battle belongs to You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Because He Lives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Intro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Because He lives, I can face tomorrow</a:t>
            </a:r>
          </a:p>
          <a:p>
            <a:pPr algn="ctr">
              <a:defRPr sz="5300" b="0"/>
            </a:pPr>
            <a:r>
              <a:t>Because He lives, all fear is gone</a:t>
            </a:r>
          </a:p>
          <a:p>
            <a:pPr algn="ctr">
              <a:defRPr sz="5300" b="0"/>
            </a:pPr>
          </a:p>
          <a:p>
            <a:pPr algn="ctr">
              <a:defRPr sz="5300" b="0"/>
            </a:pP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Intro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Because I know He holds the future</a:t>
            </a:r>
          </a:p>
          <a:p>
            <a:pPr algn="ctr">
              <a:defRPr sz="5300" b="0"/>
            </a:pPr>
            <a:r>
              <a:t>And life is worth the living just because He lives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God sent His Son, they called Him Jesus</a:t>
            </a:r>
          </a:p>
          <a:p>
            <a:pPr algn="ctr">
              <a:defRPr sz="5300" b="0"/>
            </a:pPr>
            <a:r>
              <a:t>He came to love, heal and forgive</a:t>
            </a:r>
          </a:p>
          <a:p>
            <a:pPr algn="ctr">
              <a:defRPr sz="5300" b="0"/>
            </a:pPr>
            <a:r>
              <a:t>He lived and died to buy my pardon</a:t>
            </a:r>
          </a:p>
          <a:p>
            <a:pPr algn="ctr">
              <a:defRPr sz="5300" b="0"/>
            </a:pPr>
            <a:r>
              <a:t>An empty grave is there to prove my Savior lives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Because Hе lives, I can face tomorrow</a:t>
            </a:r>
          </a:p>
          <a:p>
            <a:pPr algn="ctr">
              <a:defRPr sz="5300" b="0"/>
            </a:pPr>
            <a:r>
              <a:t>Becausе He lives, all fear is gone</a:t>
            </a:r>
          </a:p>
          <a:p>
            <a:pPr algn="ctr">
              <a:defRPr sz="5300" b="0"/>
            </a:pPr>
          </a:p>
          <a:p>
            <a:pPr algn="ctr">
              <a:defRPr sz="5300" b="0"/>
            </a:pP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Because I know He holds the future</a:t>
            </a:r>
          </a:p>
          <a:p>
            <a:pPr algn="ctr">
              <a:defRPr sz="5300" b="0"/>
            </a:pPr>
            <a:r>
              <a:t>And life is worth the living just because He lives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And then one day, I'll cross that river</a:t>
            </a:r>
          </a:p>
          <a:p>
            <a:pPr algn="ctr">
              <a:defRPr sz="5300" b="0"/>
            </a:pPr>
            <a:r>
              <a:t>I'll fight life's final war with pain</a:t>
            </a:r>
          </a:p>
          <a:p>
            <a:pPr algn="ctr">
              <a:defRPr sz="5300" b="0"/>
            </a:pPr>
          </a:p>
          <a:p>
            <a:pPr algn="ctr">
              <a:defRPr sz="5300" b="0"/>
            </a:pP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And then as death gives way to victory</a:t>
            </a:r>
          </a:p>
          <a:p>
            <a:pPr algn="ctr">
              <a:defRPr sz="5300" b="0"/>
            </a:pPr>
            <a:r>
              <a:t>I'll see the lights of glory and I'll know He lives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Because He lives, I can face tomorrow</a:t>
            </a:r>
          </a:p>
          <a:p>
            <a:pPr algn="ctr">
              <a:defRPr sz="5300" b="0"/>
            </a:pPr>
            <a:r>
              <a:t>Because He lives, all fear is gone</a:t>
            </a:r>
          </a:p>
          <a:p>
            <a:pPr algn="ctr">
              <a:defRPr sz="5300" b="0"/>
            </a:pPr>
          </a:p>
          <a:p>
            <a:pPr algn="ctr">
              <a:defRPr sz="5300" b="0"/>
            </a:pP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Because I know He holds the future</a:t>
            </a:r>
          </a:p>
          <a:p>
            <a:pPr algn="ctr">
              <a:defRPr sz="5300" b="0"/>
            </a:pPr>
            <a:r>
              <a:t>And life is worth the living just because He lives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Because He lives, I can face tomorrow</a:t>
            </a:r>
          </a:p>
          <a:p>
            <a:pPr algn="ctr">
              <a:defRPr sz="5300" b="0"/>
            </a:pPr>
            <a:r>
              <a:t>Because He lives, all fear is gone</a:t>
            </a:r>
          </a:p>
          <a:p>
            <a:pPr algn="ctr">
              <a:defRPr sz="5300" b="0"/>
            </a:pPr>
            <a:r>
              <a:t>Because I know He holds the future</a:t>
            </a:r>
          </a:p>
          <a:p>
            <a:pPr algn="ctr">
              <a:defRPr sz="5300" b="0"/>
            </a:pPr>
            <a:r>
              <a:t>And life is worth the living just because He lives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Because He lives, I can face tomorrow</a:t>
            </a:r>
          </a:p>
          <a:p>
            <a:pPr algn="ctr">
              <a:defRPr sz="5300" b="0"/>
            </a:pPr>
            <a:r>
              <a:t>Because He lives, all fear is gone</a:t>
            </a:r>
          </a:p>
          <a:p>
            <a:pPr algn="ctr">
              <a:defRPr sz="5300" b="0"/>
            </a:pPr>
            <a:r>
              <a:t>Because I know He holds the future</a:t>
            </a:r>
          </a:p>
          <a:p>
            <a:pPr algn="ctr">
              <a:defRPr sz="5300" b="0"/>
            </a:pPr>
            <a:r>
              <a:t>And life is worth the living just because He lives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Because He lives, I can face tomorrow</a:t>
            </a:r>
          </a:p>
          <a:p>
            <a:pPr algn="ctr">
              <a:defRPr sz="5300" b="0"/>
            </a:pPr>
            <a:r>
              <a:t>Because He lives, all fear is gone</a:t>
            </a:r>
          </a:p>
          <a:p>
            <a:pPr algn="ctr">
              <a:defRPr sz="5300" b="0"/>
            </a:pPr>
            <a:r>
              <a:t>Because I know He holds the future</a:t>
            </a:r>
          </a:p>
          <a:p>
            <a:pPr algn="ctr">
              <a:defRPr sz="5300" b="0"/>
            </a:pPr>
            <a:r>
              <a:t>And life is worth the living just because He lives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Outro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Because I know He holds the future</a:t>
            </a:r>
          </a:p>
          <a:p>
            <a:pPr algn="ctr">
              <a:defRPr sz="5300" b="0"/>
            </a:pPr>
            <a:r>
              <a:t>And life is worth the living just because He lives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6000"/>
            </a:pPr>
            <a:r>
              <a:t>Please keep all phones on silent</a:t>
            </a:r>
          </a:p>
        </p:txBody>
      </p:sp>
      <p:pic>
        <p:nvPicPr>
          <p:cNvPr id="3" name="Picture 2" descr="no_phone_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700" y="1028700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Nothing But The Blood Of Jesus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Robert Lowry © Words: Public Domain Music: Public Domain CCLI Licence No. 5485849. CCLI Song number: 21332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What can wash away my sin?</a:t>
            </a:r>
          </a:p>
          <a:p>
            <a:pPr algn="ctr">
              <a:defRPr sz="5300" b="0"/>
            </a:pPr>
            <a:r>
              <a:t>Nothing but the blood of Jesus</a:t>
            </a:r>
          </a:p>
          <a:p>
            <a:pPr algn="ctr">
              <a:defRPr sz="5300" b="0"/>
            </a:pPr>
            <a:r>
              <a:t>What can make me whole again?</a:t>
            </a:r>
          </a:p>
          <a:p>
            <a:pPr algn="ctr">
              <a:defRPr sz="5300" b="0"/>
            </a:pPr>
            <a:r>
              <a:t>Nothing but the blood of Jesus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For my pardon this I see</a:t>
            </a:r>
          </a:p>
          <a:p>
            <a:pPr algn="ctr">
              <a:defRPr sz="5300" b="0"/>
            </a:pPr>
            <a:r>
              <a:t>Nothing but the blood of Jesus</a:t>
            </a:r>
          </a:p>
          <a:p>
            <a:pPr algn="ctr">
              <a:defRPr sz="5300" b="0"/>
            </a:pPr>
            <a:r>
              <a:t>For my cleansing this my plea</a:t>
            </a:r>
          </a:p>
          <a:p>
            <a:pPr algn="ctr">
              <a:defRPr sz="5300" b="0"/>
            </a:pPr>
            <a:r>
              <a:t>Nothing but the blood of Jesus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Oh, precious is the flow</a:t>
            </a:r>
          </a:p>
          <a:p>
            <a:pPr algn="ctr">
              <a:defRPr sz="5300" b="0"/>
            </a:pPr>
            <a:r>
              <a:t>That makes me white as snow</a:t>
            </a:r>
          </a:p>
          <a:p>
            <a:pPr algn="ctr">
              <a:defRPr sz="5300" b="0"/>
            </a:pPr>
            <a:r>
              <a:t>No other fount I know</a:t>
            </a:r>
          </a:p>
          <a:p>
            <a:pPr algn="ctr">
              <a:defRPr sz="5300" b="0"/>
            </a:pPr>
            <a:r>
              <a:t>Nothing but the blood of Jesus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This is all my hope and peace</a:t>
            </a:r>
          </a:p>
          <a:p>
            <a:pPr algn="ctr">
              <a:defRPr sz="5300" b="0"/>
            </a:pPr>
            <a:r>
              <a:t>Nothing but the blood of Jesus</a:t>
            </a:r>
          </a:p>
          <a:p>
            <a:pPr algn="ctr">
              <a:defRPr sz="5300" b="0"/>
            </a:pPr>
            <a:r>
              <a:t>This is all my righteousness</a:t>
            </a:r>
          </a:p>
          <a:p>
            <a:pPr algn="ctr">
              <a:defRPr sz="5300" b="0"/>
            </a:pPr>
            <a:r>
              <a:t>Nothing but the blood of Jesus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Oh, precious is the flow</a:t>
            </a:r>
          </a:p>
          <a:p>
            <a:pPr algn="ctr">
              <a:defRPr sz="5300" b="0"/>
            </a:pPr>
            <a:r>
              <a:t>That makes me white as snow</a:t>
            </a:r>
          </a:p>
          <a:p>
            <a:pPr algn="ctr">
              <a:defRPr sz="5300" b="0"/>
            </a:pPr>
            <a:r>
              <a:t>No other fount I know</a:t>
            </a:r>
          </a:p>
          <a:p>
            <a:pPr algn="ctr">
              <a:defRPr sz="5300" b="0"/>
            </a:pPr>
            <a:r>
              <a:t>Nothing but the blood of Jesus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Glory glory this I see</a:t>
            </a:r>
          </a:p>
          <a:p>
            <a:pPr algn="ctr">
              <a:defRPr sz="5300" b="0"/>
            </a:pPr>
            <a:r>
              <a:t>Nothing but the blood of Jesus</a:t>
            </a:r>
          </a:p>
          <a:p>
            <a:pPr algn="ctr">
              <a:defRPr sz="5300" b="0"/>
            </a:pPr>
            <a:r>
              <a:t>All my praise for this I bring</a:t>
            </a:r>
          </a:p>
          <a:p>
            <a:pPr algn="ctr">
              <a:defRPr sz="5300" b="0"/>
            </a:pPr>
            <a:r>
              <a:t>Nothing but the blood of Jesus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Oh, precious is the flow</a:t>
            </a:r>
          </a:p>
          <a:p>
            <a:pPr algn="ctr">
              <a:defRPr sz="5300" b="0"/>
            </a:pPr>
            <a:r>
              <a:t>That makes me white as snow</a:t>
            </a:r>
          </a:p>
          <a:p>
            <a:pPr algn="ctr">
              <a:defRPr sz="5300" b="0"/>
            </a:pPr>
            <a:r>
              <a:t>No other fount I know</a:t>
            </a:r>
          </a:p>
          <a:p>
            <a:pPr algn="ctr">
              <a:defRPr sz="5300" b="0"/>
            </a:pPr>
            <a:r>
              <a:t>Nothing but the blood of Jesus (x2)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6000"/>
            </a:pPr>
            <a:r>
              <a:t>Bible reading</a:t>
            </a:r>
          </a:p>
        </p:txBody>
      </p:sp>
      <p:pic>
        <p:nvPicPr>
          <p:cNvPr id="3" name="Picture 2" descr="an-open-bible-royalty-free-image-168115254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700" y="1028700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1 Corinthians 15:1-11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300" b="0"/>
            </a:pPr>
            <a:r>
              <a:t>Now, brothers and sisters, I want to remind you of the gospel I preached to you, which you received and on which you have taken your stand. ² By this gospel you are saved, if you hold firmly to the word I preached to you. Otherwise, you have believed in vain. </a:t>
            </a:r>
          </a:p>
          <a:p>
            <a:pPr algn="ctr">
              <a:defRPr sz="4300" b="0"/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Battle Belongs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1 Corinthians 15:1-11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300" b="0"/>
            </a:pPr>
            <a:r>
              <a:t>³ For what I received I passed on to you as of first importance: that Christ died for our sins according to the Scriptures, ⁴ that he was buried, that he was raised on the third day according to the Scriptures, 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1 Corinthians 15:1-11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300" b="0"/>
            </a:pPr>
            <a:r>
              <a:t>⁵ and that he appeared to Cephas, and then to the Twelve. ⁶ After that, he appeared to more than five hundred of the brothers and sisters at the same time, most of whom are still living, though some have fallen asleep. 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1 Corinthians 15:1-11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300" b="0"/>
            </a:pPr>
            <a:r>
              <a:t>⁷ Then he appeared to James, then to all the apostles, ⁸ and last of all he appeared to me also, as to one abnormally born. </a:t>
            </a:r>
          </a:p>
          <a:p>
            <a:pPr algn="ctr">
              <a:defRPr sz="4300" b="0"/>
            </a:p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1 Corinthians 15:1-11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300" b="0"/>
            </a:pPr>
            <a:r>
              <a:t>⁹ For I am the least of the apostles and do not even deserve to be called an apostle, because I persecuted the church of God. ¹⁰ But by the grace of God I am what I am, and his grace to me was not without effect. No, I worked harder than all of them—yet not I, but the grace of God that was with me. 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1 Corinthians 15:1-11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300" b="0"/>
            </a:pPr>
            <a:r>
              <a:t>¹¹ Whether, then, it is I or they, this is what we preach, and this is what you believed.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1"/>
            </a:pP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/>
            </a:pPr>
            <a:r>
              <a:t>Scripture quotations taken from The Holy Bible, New International Version® NIV®</a:t>
            </a:r>
          </a:p>
          <a:p>
            <a:pPr algn="ctr">
              <a:defRPr sz="1200" b="0"/>
            </a:pPr>
            <a:r>
              <a:t>            Copyright © 1973, 1978, 1984, 2011 by Biblica, Inc.</a:t>
            </a:r>
          </a:p>
          <a:p>
            <a:pPr algn="ctr">
              <a:defRPr sz="1200" b="0"/>
            </a:pPr>
            <a:r>
              <a:t>            Used with permission. All rights reserved worldwide.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371600" y="4229100"/>
            <a:ext cx="54864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/>
          <a:p>
            <a:pPr>
              <a:defRPr sz="7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057900" y="342900"/>
            <a:ext cx="11887200" cy="17145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7756071" y="342900"/>
            <a:ext cx="9509760" cy="1714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32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50" y="514350"/>
            <a:ext cx="1371600" cy="13716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057900" y="2314575"/>
            <a:ext cx="11887200" cy="17145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756071" y="2314575"/>
            <a:ext cx="9509760" cy="1714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32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9350" y="2486025"/>
            <a:ext cx="1371600" cy="13716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6057900" y="4286250"/>
            <a:ext cx="11887200" cy="17145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756071" y="4286250"/>
            <a:ext cx="9509760" cy="1714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32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350" y="4457700"/>
            <a:ext cx="1371600" cy="13716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6057900" y="6257925"/>
            <a:ext cx="11887200" cy="17145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7756071" y="6257925"/>
            <a:ext cx="9509760" cy="1714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32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9350" y="6429375"/>
            <a:ext cx="1371600" cy="13716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6057900" y="8229600"/>
            <a:ext cx="11887200" cy="17145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756071" y="8229600"/>
            <a:ext cx="9509760" cy="1714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32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9350" y="8401050"/>
            <a:ext cx="137160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828800" y="20574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8800" y="6172200"/>
            <a:ext cx="14630400" cy="514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6000"/>
            </a:pPr>
            <a:r>
              <a:t>Mingle time!</a:t>
            </a:r>
          </a:p>
        </p:txBody>
      </p:sp>
      <p:pic>
        <p:nvPicPr>
          <p:cNvPr id="3" name="Picture 2" descr="square_DSC_09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9700" y="1028700"/>
            <a:ext cx="8229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When all I see is the battle</a:t>
            </a:r>
          </a:p>
          <a:p>
            <a:pPr algn="ctr">
              <a:defRPr sz="5300" b="0"/>
            </a:pPr>
            <a:r>
              <a:t>You see my victory</a:t>
            </a:r>
          </a:p>
          <a:p>
            <a:pPr algn="ctr">
              <a:defRPr sz="5300" b="0"/>
            </a:pPr>
            <a:r>
              <a:t>When all I see is the mountain</a:t>
            </a:r>
          </a:p>
          <a:p>
            <a:pPr algn="ctr">
              <a:defRPr sz="5300" b="0"/>
            </a:pPr>
            <a:r>
              <a:t>You see a mountain moved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And as I walk through the shadow</a:t>
            </a:r>
          </a:p>
          <a:p>
            <a:pPr algn="ctr">
              <a:defRPr sz="5300" b="0"/>
            </a:pPr>
            <a:r>
              <a:t>Your love surrounds me</a:t>
            </a:r>
          </a:p>
          <a:p>
            <a:pPr algn="ctr">
              <a:defRPr sz="5300" b="0"/>
            </a:pPr>
            <a:r>
              <a:t>There's nothing to fear now</a:t>
            </a:r>
          </a:p>
          <a:p>
            <a:pPr algn="ctr">
              <a:defRPr sz="5300" b="0"/>
            </a:pPr>
            <a:r>
              <a:t>for I am safe with You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So when I fight, I'll fight on my knees</a:t>
            </a:r>
          </a:p>
          <a:p>
            <a:pPr algn="ctr">
              <a:defRPr sz="5300" b="0"/>
            </a:pPr>
            <a:r>
              <a:t>With my hands lifted high</a:t>
            </a:r>
          </a:p>
          <a:p>
            <a:pPr algn="ctr">
              <a:defRPr sz="5300" b="0"/>
            </a:pPr>
            <a:r>
              <a:t>Oh God, the battle belongs to You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And every fear I lay at Your feet</a:t>
            </a:r>
          </a:p>
          <a:p>
            <a:pPr algn="ctr">
              <a:defRPr sz="5300" b="0"/>
            </a:pPr>
            <a:r>
              <a:t>I'll sing through the night</a:t>
            </a:r>
          </a:p>
          <a:p>
            <a:pPr algn="ctr">
              <a:defRPr sz="5300" b="0"/>
            </a:pPr>
            <a:r>
              <a:t>Oh God, the battle belongs to You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74320"/>
            <a:ext cx="16459200" cy="1543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7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1817370"/>
            <a:ext cx="16459200" cy="8229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300" b="0"/>
            </a:pPr>
            <a:r>
              <a:t>And if You are for me, who can be against me?</a:t>
            </a:r>
          </a:p>
          <a:p>
            <a:pPr algn="ctr">
              <a:defRPr sz="5300" b="0"/>
            </a:pPr>
            <a:r>
              <a:t>For Jesus, there's nothing impossible for You</a:t>
            </a:r>
          </a:p>
          <a:p>
            <a:pPr algn="ctr">
              <a:defRPr sz="5300" b="0"/>
            </a:pPr>
            <a:r>
              <a:t>When all I see are the ashes, You see the beauty</a:t>
            </a:r>
          </a:p>
          <a:p>
            <a:pPr algn="ctr">
              <a:defRPr sz="5300" b="0"/>
            </a:pPr>
            <a:r>
              <a:t>When all I see is a cross, God, You see the empty tomb</a:t>
            </a:r>
          </a:p>
          <a:p>
            <a:pPr algn="ctr">
              <a:defRPr sz="5300" b="0"/>
            </a:pPr>
          </a:p>
        </p:txBody>
      </p:sp>
    </p:spTree>
  </p:cSld>
  <p:clrMapOvr>
    <a:masterClrMapping/>
  </p:clrMapOvr>
</p:sld>
</file>

<file path=ppt/theme/_rels/them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Calibri-Cambria">
      <a:majorFont>
        <a:latin typeface="Calibri" panose="020F0502020204030204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{A4D55EEF-21F4-BB47-B4F7-72514DB86205}tf10001063</Template>
  <TotalTime>9</TotalTime>
  <Words>0</Words>
  <Application>Microsoft Macintosh PowerPoint</Application>
  <PresentationFormat>Custom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Cambria</vt:lpstr>
      <vt:lpstr>Calibri</vt:lpstr>
      <vt:lpstr>Mesh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BCCC Template</dc:title>
  <cp:lastModifiedBy>Johnny Wu</cp:lastModifiedBy>
  <cp:revision>13</cp:revision>
  <dcterms:created xsi:type="dcterms:W3CDTF">2006-08-16T00:00:00Z</dcterms:created>
  <dcterms:modified xsi:type="dcterms:W3CDTF">2024-07-29T05:02:09Z</dcterms:modified>
  <dc:identifier>DAF9TDiojmQ</dc:identifier>
</cp:coreProperties>
</file>

<file path=docProps/thumbnail.jpeg>
</file>